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La photosynthèse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Cours de Prof Martin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Lumière + CO2 + H2O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Les ingrédients de base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Chloroplastes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Les usines à sucre des plantes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